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314" r:id="rId3"/>
    <p:sldId id="270" r:id="rId4"/>
    <p:sldId id="317" r:id="rId5"/>
    <p:sldId id="321" r:id="rId6"/>
    <p:sldId id="318" r:id="rId7"/>
    <p:sldId id="320" r:id="rId8"/>
    <p:sldId id="322" r:id="rId9"/>
    <p:sldId id="315" r:id="rId10"/>
  </p:sldIdLst>
  <p:sldSz cx="12192000" cy="6858000"/>
  <p:notesSz cx="6858000" cy="9144000"/>
  <p:embeddedFontLst>
    <p:embeddedFont>
      <p:font typeface="Avenir Next LT Pro" panose="020B0504020202020204" pitchFamily="3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8CB7D09C-68C8-4405-862D-BF0891ED2061}"/>
    <pc:docChg chg="undo custSel addSld delSld modSld">
      <pc:chgData name="Siniša ᵀᴴᴱ ᴼᴿᴵᴳᴵᴻᴬᴸ Wolfenstein" userId="215f646470bc261a" providerId="LiveId" clId="{8CB7D09C-68C8-4405-862D-BF0891ED2061}" dt="2021-02-05T13:30:09.860" v="1328"/>
      <pc:docMkLst>
        <pc:docMk/>
      </pc:docMkLst>
      <pc:sldChg chg="modSp">
        <pc:chgData name="Siniša ᵀᴴᴱ ᴼᴿᴵᴳᴵᴻᴬᴸ Wolfenstein" userId="215f646470bc261a" providerId="LiveId" clId="{8CB7D09C-68C8-4405-862D-BF0891ED2061}" dt="2021-02-05T12:38:21.520" v="33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CB7D09C-68C8-4405-862D-BF0891ED2061}" dt="2021-02-05T12:38:18.360" v="32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CB7D09C-68C8-4405-862D-BF0891ED2061}" dt="2021-02-05T12:38:21.520" v="33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8CB7D09C-68C8-4405-862D-BF0891ED2061}" dt="2021-02-05T12:54:43.309" v="578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CB7D09C-68C8-4405-862D-BF0891ED2061}" dt="2021-02-05T12:51:38.116" v="43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CB7D09C-68C8-4405-862D-BF0891ED2061}" dt="2021-02-05T12:53:06.029" v="487" actId="1076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2:53:57.077" v="538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CB7D09C-68C8-4405-862D-BF0891ED2061}" dt="2021-02-05T12:54:10.964" v="551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8CB7D09C-68C8-4405-862D-BF0891ED2061}" dt="2021-02-05T12:54:23.275" v="561" actId="20577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CB7D09C-68C8-4405-862D-BF0891ED2061}" dt="2021-02-05T12:54:34.882" v="568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CB7D09C-68C8-4405-862D-BF0891ED2061}" dt="2021-02-05T12:54:43.309" v="578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CB7D09C-68C8-4405-862D-BF0891ED2061}" dt="2021-02-05T12:52:00.521" v="439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3:08.872" v="488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modSp">
        <pc:chgData name="Siniša ᵀᴴᴱ ᴼᴿᴵᴳᴵᴻᴬᴸ Wolfenstein" userId="215f646470bc261a" providerId="LiveId" clId="{8CB7D09C-68C8-4405-862D-BF0891ED2061}" dt="2021-02-05T12:41:08.398" v="13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CB7D09C-68C8-4405-862D-BF0891ED2061}" dt="2021-02-05T12:40:56.998" v="13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CB7D09C-68C8-4405-862D-BF0891ED2061}" dt="2021-02-05T12:40:30.879" v="132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CB7D09C-68C8-4405-862D-BF0891ED2061}" dt="2021-02-05T12:41:08.398" v="13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CB7D09C-68C8-4405-862D-BF0891ED2061}" dt="2021-02-05T12:40:59.886" v="135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48:51.236" v="177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CB7D09C-68C8-4405-862D-BF0891ED2061}" dt="2021-02-05T12:46:11.118" v="154" actId="1076"/>
          <ac:spMkLst>
            <pc:docMk/>
            <pc:sldMk cId="1946943873" sldId="314"/>
            <ac:spMk id="20" creationId="{DF563E68-8D91-4888-9FC9-BAC846990A64}"/>
          </ac:spMkLst>
        </pc:spChg>
        <pc:spChg chg="mod">
          <ac:chgData name="Siniša ᵀᴴᴱ ᴼᴿᴵᴳᴵᴻᴬᴸ Wolfenstein" userId="215f646470bc261a" providerId="LiveId" clId="{8CB7D09C-68C8-4405-862D-BF0891ED2061}" dt="2021-02-05T12:48:51.236" v="177" actId="1076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CB7D09C-68C8-4405-862D-BF0891ED2061}" dt="2021-02-05T12:42:00.788" v="140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19.474" v="138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CB7D09C-68C8-4405-862D-BF0891ED2061}" dt="2021-02-05T12:42:07.566" v="14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CB7D09C-68C8-4405-862D-BF0891ED2061}" dt="2021-02-05T12:42:12.461" v="14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CB7D09C-68C8-4405-862D-BF0891ED2061}" dt="2021-02-05T12:42:18.715" v="14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CB7D09C-68C8-4405-862D-BF0891ED2061}" dt="2021-02-05T12:42:24.848" v="14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CB7D09C-68C8-4405-862D-BF0891ED2061}" dt="2021-02-05T12:42:42.520" v="14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4.966" v="14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9.872" v="14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CB7D09C-68C8-4405-862D-BF0891ED2061}" dt="2021-02-05T12:42:57" v="149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CB7D09C-68C8-4405-862D-BF0891ED2061}" dt="2021-02-05T12:43:02.954" v="150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CB7D09C-68C8-4405-862D-BF0891ED2061}" dt="2021-02-05T12:43:06.816" v="151" actId="1076"/>
          <ac:picMkLst>
            <pc:docMk/>
            <pc:sldMk cId="1946943873" sldId="314"/>
            <ac:picMk id="19" creationId="{ACD59893-B94B-4537-B565-9E0E74A3830F}"/>
          </ac:picMkLst>
        </pc:picChg>
        <pc:picChg chg="mod">
          <ac:chgData name="Siniša ᵀᴴᴱ ᴼᴿᴵᴳᴵᴻᴬᴸ Wolfenstein" userId="215f646470bc261a" providerId="LiveId" clId="{8CB7D09C-68C8-4405-862D-BF0891ED2061}" dt="2021-02-05T12:46:19.734" v="157" actId="1076"/>
          <ac:picMkLst>
            <pc:docMk/>
            <pc:sldMk cId="1946943873" sldId="314"/>
            <ac:picMk id="1026" creationId="{07112284-CDA4-497E-AA6B-A755D7AF59D3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50:46.653" v="43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CB7D09C-68C8-4405-862D-BF0891ED2061}" dt="2021-02-05T12:50:46.653" v="436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8CB7D09C-68C8-4405-862D-BF0891ED2061}" dt="2021-02-05T12:48:01.359" v="165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23.872" v="139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8CB7D09C-68C8-4405-862D-BF0891ED2061}" dt="2021-02-05T12:57:20.130" v="654" actId="2696"/>
        <pc:sldMkLst>
          <pc:docMk/>
          <pc:sldMk cId="2833880519" sldId="316"/>
        </pc:sldMkLst>
        <pc:picChg chg="mod">
          <ac:chgData name="Siniša ᵀᴴᴱ ᴼᴿᴵᴳᴵᴻᴬᴸ Wolfenstein" userId="215f646470bc261a" providerId="LiveId" clId="{8CB7D09C-68C8-4405-862D-BF0891ED2061}" dt="2021-02-05T12:52:10.158" v="441" actId="14826"/>
          <ac:picMkLst>
            <pc:docMk/>
            <pc:sldMk cId="2833880519" sldId="316"/>
            <ac:picMk id="2" creationId="{364F0D10-6C93-4798-9B51-775114644404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2:56:56.740" v="651" actId="1076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CB7D09C-68C8-4405-862D-BF0891ED2061}" dt="2021-02-05T12:55:30.737" v="634" actId="20577"/>
          <ac:spMkLst>
            <pc:docMk/>
            <pc:sldMk cId="540893610" sldId="31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CB7D09C-68C8-4405-862D-BF0891ED2061}" dt="2021-02-05T12:56:56.740" v="651" actId="1076"/>
          <ac:spMkLst>
            <pc:docMk/>
            <pc:sldMk cId="540893610" sldId="317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6:09.359" v="639" actId="1076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6:16.054" v="641" actId="1076"/>
          <ac:spMkLst>
            <pc:docMk/>
            <pc:sldMk cId="540893610" sldId="317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6:25.494" v="643" actId="1076"/>
          <ac:spMkLst>
            <pc:docMk/>
            <pc:sldMk cId="540893610" sldId="317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6:34.231" v="645" actId="1076"/>
          <ac:spMkLst>
            <pc:docMk/>
            <pc:sldMk cId="540893610" sldId="317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6:43.694" v="647" actId="1076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2:05.533" v="440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5:59.470" v="637" actId="14100"/>
          <ac:picMkLst>
            <pc:docMk/>
            <pc:sldMk cId="540893610" sldId="317"/>
            <ac:picMk id="3" creationId="{DCB64642-CE4F-4D9C-A92A-9A8EF9D7D4F4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3:03:38.188" v="911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CB7D09C-68C8-4405-862D-BF0891ED2061}" dt="2021-02-05T13:01:01.488" v="848" actId="107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2:48.487" v="879" actId="122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CB7D09C-68C8-4405-862D-BF0891ED2061}" dt="2021-02-05T13:02:54.314" v="882" actId="122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CB7D09C-68C8-4405-862D-BF0891ED2061}" dt="2021-02-05T13:03:02.324" v="885" actId="14100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CB7D09C-68C8-4405-862D-BF0891ED2061}" dt="2021-02-05T13:03:08.274" v="888" actId="122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CB7D09C-68C8-4405-862D-BF0891ED2061}" dt="2021-02-05T13:03:21.828" v="896" actId="20577"/>
          <ac:spMkLst>
            <pc:docMk/>
            <pc:sldMk cId="2384908973" sldId="318"/>
            <ac:spMk id="14" creationId="{9313C403-95EF-4ADE-9A40-8C9346C576EB}"/>
          </ac:spMkLst>
        </pc:spChg>
        <pc:spChg chg="add mod">
          <ac:chgData name="Siniša ᵀᴴᴱ ᴼᴿᴵᴳᴵᴻᴬᴸ Wolfenstein" userId="215f646470bc261a" providerId="LiveId" clId="{8CB7D09C-68C8-4405-862D-BF0891ED2061}" dt="2021-02-05T13:03:38.188" v="911" actId="20577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CB7D09C-68C8-4405-862D-BF0891ED2061}" dt="2021-02-05T12:59:38.098" v="770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3:35.527" v="908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modSp del">
        <pc:chgData name="Siniša ᵀᴴᴱ ᴼᴿᴵᴳᴵᴻᴬᴸ Wolfenstein" userId="215f646470bc261a" providerId="LiveId" clId="{8CB7D09C-68C8-4405-862D-BF0891ED2061}" dt="2021-02-05T13:04:02.483" v="912" actId="2696"/>
        <pc:sldMkLst>
          <pc:docMk/>
          <pc:sldMk cId="3984818892" sldId="319"/>
        </pc:sldMkLst>
        <pc:picChg chg="mod">
          <ac:chgData name="Siniša ᵀᴴᴱ ᴼᴿᴵᴳᴵᴻᴬᴸ Wolfenstein" userId="215f646470bc261a" providerId="LiveId" clId="{8CB7D09C-68C8-4405-862D-BF0891ED2061}" dt="2021-02-05T12:59:50.317" v="774" actId="14826"/>
          <ac:picMkLst>
            <pc:docMk/>
            <pc:sldMk cId="3984818892" sldId="319"/>
            <ac:picMk id="2" creationId="{364F0D10-6C93-4798-9B51-775114644404}"/>
          </ac:picMkLst>
        </pc:picChg>
      </pc:sldChg>
      <pc:sldChg chg="addSp delSp modSp delAnim modAnim">
        <pc:chgData name="Siniša ᵀᴴᴱ ᴼᴿᴵᴳᴵᴻᴬᴸ Wolfenstein" userId="215f646470bc261a" providerId="LiveId" clId="{8CB7D09C-68C8-4405-862D-BF0891ED2061}" dt="2021-02-05T13:08:43.512" v="1216" actId="20577"/>
        <pc:sldMkLst>
          <pc:docMk/>
          <pc:sldMk cId="3832679319" sldId="320"/>
        </pc:sldMkLst>
        <pc:spChg chg="mod">
          <ac:chgData name="Siniša ᵀᴴᴱ ᴼᴿᴵᴳᴵᴻᴬᴸ Wolfenstein" userId="215f646470bc261a" providerId="LiveId" clId="{8CB7D09C-68C8-4405-862D-BF0891ED2061}" dt="2021-02-05T13:05:37.739" v="1101" actId="1076"/>
          <ac:spMkLst>
            <pc:docMk/>
            <pc:sldMk cId="3832679319" sldId="32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8:28.005" v="1210" actId="20577"/>
          <ac:spMkLst>
            <pc:docMk/>
            <pc:sldMk cId="3832679319" sldId="320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CB7D09C-68C8-4405-862D-BF0891ED2061}" dt="2021-02-05T13:04:09.281" v="915" actId="478"/>
          <ac:spMkLst>
            <pc:docMk/>
            <pc:sldMk cId="3832679319" sldId="320"/>
            <ac:spMk id="11" creationId="{91C17B23-9078-44D5-AA3D-D99AE7B6B4A4}"/>
          </ac:spMkLst>
        </pc:spChg>
        <pc:spChg chg="add mod">
          <ac:chgData name="Siniša ᵀᴴᴱ ᴼᴿᴵᴳᴵᴻᴬᴸ Wolfenstein" userId="215f646470bc261a" providerId="LiveId" clId="{8CB7D09C-68C8-4405-862D-BF0891ED2061}" dt="2021-02-05T13:08:43.512" v="1216" actId="20577"/>
          <ac:spMkLst>
            <pc:docMk/>
            <pc:sldMk cId="3832679319" sldId="320"/>
            <ac:spMk id="12" creationId="{57D17E6F-7730-44C2-90C4-74B2992E004D}"/>
          </ac:spMkLst>
        </pc:spChg>
        <pc:spChg chg="mod">
          <ac:chgData name="Siniša ᵀᴴᴱ ᴼᴿᴵᴳᴵᴻᴬᴸ Wolfenstein" userId="215f646470bc261a" providerId="LiveId" clId="{8CB7D09C-68C8-4405-862D-BF0891ED2061}" dt="2021-02-05T13:07:31.340" v="1152" actId="20577"/>
          <ac:spMkLst>
            <pc:docMk/>
            <pc:sldMk cId="3832679319" sldId="320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07:57.719" v="1195" actId="20577"/>
          <ac:spMkLst>
            <pc:docMk/>
            <pc:sldMk cId="3832679319" sldId="320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08:04.746" v="1201" actId="20577"/>
          <ac:spMkLst>
            <pc:docMk/>
            <pc:sldMk cId="3832679319" sldId="320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08:12.162" v="1206" actId="20577"/>
          <ac:spMkLst>
            <pc:docMk/>
            <pc:sldMk cId="3832679319" sldId="320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2:59:55.940" v="775" actId="14826"/>
          <ac:picMkLst>
            <pc:docMk/>
            <pc:sldMk cId="3832679319" sldId="32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5:34.474" v="1100" actId="1076"/>
          <ac:picMkLst>
            <pc:docMk/>
            <pc:sldMk cId="3832679319" sldId="320"/>
            <ac:picMk id="3" creationId="{DCB64642-CE4F-4D9C-A92A-9A8EF9D7D4F4}"/>
          </ac:picMkLst>
        </pc:picChg>
      </pc:sldChg>
      <pc:sldChg chg="delSp modSp add delAnim">
        <pc:chgData name="Siniša ᵀᴴᴱ ᴼᴿᴵᴳᴵᴻᴬᴸ Wolfenstein" userId="215f646470bc261a" providerId="LiveId" clId="{8CB7D09C-68C8-4405-862D-BF0891ED2061}" dt="2021-02-05T12:59:05.121" v="769" actId="478"/>
        <pc:sldMkLst>
          <pc:docMk/>
          <pc:sldMk cId="2480676744" sldId="321"/>
        </pc:sldMkLst>
        <pc:spChg chg="mod">
          <ac:chgData name="Siniša ᵀᴴᴱ ᴼᴿᴵᴳᴵᴻᴬᴸ Wolfenstein" userId="215f646470bc261a" providerId="LiveId" clId="{8CB7D09C-68C8-4405-862D-BF0891ED2061}" dt="2021-02-05T12:58:05.669" v="731" actId="20577"/>
          <ac:spMkLst>
            <pc:docMk/>
            <pc:sldMk cId="2480676744" sldId="32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CB7D09C-68C8-4405-862D-BF0891ED2061}" dt="2021-02-05T12:59:05.121" v="769" actId="478"/>
          <ac:spMkLst>
            <pc:docMk/>
            <pc:sldMk cId="2480676744" sldId="321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8:17.665" v="737" actId="20577"/>
          <ac:spMkLst>
            <pc:docMk/>
            <pc:sldMk cId="2480676744" sldId="321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8:28.794" v="744" actId="20577"/>
          <ac:spMkLst>
            <pc:docMk/>
            <pc:sldMk cId="2480676744" sldId="321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8:39.166" v="755" actId="14100"/>
          <ac:spMkLst>
            <pc:docMk/>
            <pc:sldMk cId="2480676744" sldId="321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8:52.471" v="762" actId="20577"/>
          <ac:spMkLst>
            <pc:docMk/>
            <pc:sldMk cId="2480676744" sldId="321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9:01.925" v="768" actId="20577"/>
          <ac:spMkLst>
            <pc:docMk/>
            <pc:sldMk cId="2480676744" sldId="321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8:43.173" v="757" actId="1076"/>
          <ac:picMkLst>
            <pc:docMk/>
            <pc:sldMk cId="2480676744" sldId="321"/>
            <ac:picMk id="3" creationId="{DCB64642-CE4F-4D9C-A92A-9A8EF9D7D4F4}"/>
          </ac:picMkLst>
        </pc:picChg>
      </pc:sldChg>
      <pc:sldChg chg="modSp add modAnim">
        <pc:chgData name="Siniša ᵀᴴᴱ ᴼᴿᴵᴳᴵᴻᴬᴸ Wolfenstein" userId="215f646470bc261a" providerId="LiveId" clId="{8CB7D09C-68C8-4405-862D-BF0891ED2061}" dt="2021-02-05T13:30:09.860" v="1328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CB7D09C-68C8-4405-862D-BF0891ED2061}" dt="2021-02-05T13:28:36.857" v="1321" actId="20577"/>
          <ac:spMkLst>
            <pc:docMk/>
            <pc:sldMk cId="2669785418" sldId="32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30:09.860" v="1328"/>
          <ac:spMkLst>
            <pc:docMk/>
            <pc:sldMk cId="2669785418" sldId="322"/>
            <ac:spMk id="10" creationId="{AD21FF70-1530-4175-B2DA-7B4F35D1C4B0}"/>
          </ac:spMkLst>
        </pc:spChg>
        <pc:spChg chg="mod">
          <ac:chgData name="Siniša ᵀᴴᴱ ᴼᴿᴵᴳᴵᴻᴬᴸ Wolfenstein" userId="215f646470bc261a" providerId="LiveId" clId="{8CB7D09C-68C8-4405-862D-BF0891ED2061}" dt="2021-02-05T13:27:26.660" v="1227" actId="14100"/>
          <ac:spMkLst>
            <pc:docMk/>
            <pc:sldMk cId="2669785418" sldId="322"/>
            <ac:spMk id="11" creationId="{91C17B23-9078-44D5-AA3D-D99AE7B6B4A4}"/>
          </ac:spMkLst>
        </pc:spChg>
        <pc:spChg chg="mod">
          <ac:chgData name="Siniša ᵀᴴᴱ ᴼᴿᴵᴳᴵᴻᴬᴸ Wolfenstein" userId="215f646470bc261a" providerId="LiveId" clId="{8CB7D09C-68C8-4405-862D-BF0891ED2061}" dt="2021-02-05T13:29:19.448" v="1322"/>
          <ac:spMkLst>
            <pc:docMk/>
            <pc:sldMk cId="2669785418" sldId="322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29:29.480" v="1323"/>
          <ac:spMkLst>
            <pc:docMk/>
            <pc:sldMk cId="2669785418" sldId="322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29:43.022" v="1326" actId="20577"/>
          <ac:spMkLst>
            <pc:docMk/>
            <pc:sldMk cId="2669785418" sldId="322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29:56.609" v="1327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3:27:29.818" v="1228" actId="1076"/>
          <ac:picMkLst>
            <pc:docMk/>
            <pc:sldMk cId="2669785418" sldId="322"/>
            <ac:picMk id="3" creationId="{DCB64642-CE4F-4D9C-A92A-9A8EF9D7D4F4}"/>
          </ac:picMkLst>
        </pc:picChg>
      </pc:sldChg>
    </pc:docChg>
  </pc:docChgLst>
  <pc:docChgLst>
    <pc:chgData name="Siniša Vuksan" userId="3af124f9-b8e7-46e3-9422-21ae1d17ac0b" providerId="ADAL" clId="{885342F3-F8DA-4F60-B698-A22BE45ADE5F}"/>
    <pc:docChg chg="modSld">
      <pc:chgData name="Siniša Vuksan" userId="3af124f9-b8e7-46e3-9422-21ae1d17ac0b" providerId="ADAL" clId="{885342F3-F8DA-4F60-B698-A22BE45ADE5F}" dt="2021-01-26T06:36:51.444" v="6" actId="20577"/>
      <pc:docMkLst>
        <pc:docMk/>
      </pc:docMkLst>
      <pc:sldChg chg="modSp">
        <pc:chgData name="Siniša Vuksan" userId="3af124f9-b8e7-46e3-9422-21ae1d17ac0b" providerId="ADAL" clId="{885342F3-F8DA-4F60-B698-A22BE45ADE5F}" dt="2021-01-26T06:32:16.733" v="1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885342F3-F8DA-4F60-B698-A22BE45ADE5F}" dt="2021-01-26T06:32:16.733" v="1" actId="20577"/>
          <ac:spMkLst>
            <pc:docMk/>
            <pc:sldMk cId="2122178903" sldId="288"/>
            <ac:spMk id="15" creationId="{B6F6218F-B4B9-406F-B418-980485A9DCA8}"/>
          </ac:spMkLst>
        </pc:spChg>
      </pc:sldChg>
      <pc:sldChg chg="modSp">
        <pc:chgData name="Siniša Vuksan" userId="3af124f9-b8e7-46e3-9422-21ae1d17ac0b" providerId="ADAL" clId="{885342F3-F8DA-4F60-B698-A22BE45ADE5F}" dt="2021-01-26T06:32:11.924" v="0" actId="1076"/>
        <pc:sldMkLst>
          <pc:docMk/>
          <pc:sldMk cId="1946943873" sldId="314"/>
        </pc:sldMkLst>
        <pc:spChg chg="mod">
          <ac:chgData name="Siniša Vuksan" userId="3af124f9-b8e7-46e3-9422-21ae1d17ac0b" providerId="ADAL" clId="{885342F3-F8DA-4F60-B698-A22BE45ADE5F}" dt="2021-01-26T06:32:11.924" v="0" actId="1076"/>
          <ac:spMkLst>
            <pc:docMk/>
            <pc:sldMk cId="1946943873" sldId="314"/>
            <ac:spMk id="6" creationId="{FFE14C9D-F79A-42C0-87D5-7951E53F2573}"/>
          </ac:spMkLst>
        </pc:spChg>
      </pc:sldChg>
      <pc:sldChg chg="modSp">
        <pc:chgData name="Siniša Vuksan" userId="3af124f9-b8e7-46e3-9422-21ae1d17ac0b" providerId="ADAL" clId="{885342F3-F8DA-4F60-B698-A22BE45ADE5F}" dt="2021-01-26T06:36:51.444" v="6" actId="20577"/>
        <pc:sldMkLst>
          <pc:docMk/>
          <pc:sldMk cId="3158074150" sldId="315"/>
        </pc:sldMkLst>
        <pc:spChg chg="mod">
          <ac:chgData name="Siniša Vuksan" userId="3af124f9-b8e7-46e3-9422-21ae1d17ac0b" providerId="ADAL" clId="{885342F3-F8DA-4F60-B698-A22BE45ADE5F}" dt="2021-01-26T06:36:51.444" v="6" actId="20577"/>
          <ac:spMkLst>
            <pc:docMk/>
            <pc:sldMk cId="3158074150" sldId="315"/>
            <ac:spMk id="6" creationId="{FFE14C9D-F79A-42C0-87D5-7951E53F25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e.kahoot.it/share/footsteps-2-unit-4-self-check/92358392-4eb0-46f2-adc3-17c820028d10?fbclid=IwAR12pYHTeH5ovr5pQ0eQq7sZW-EhcxQoV0JeZmuoKUsK6-XGaFumcDIm8C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903/098/54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Every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man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is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artist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-4196"/>
            <a:ext cx="5090614" cy="682178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920975" y="246793"/>
            <a:ext cx="3066585" cy="134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2" y="455220"/>
            <a:ext cx="8072126" cy="569108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5" y="117625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0" y="242275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0" y="338336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5" y="457044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5" y="5529719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22" y="125171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96" y="217657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48" y="313405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22" y="475252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88" y="528270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788671" y="1585127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4516" flipH="1" flipV="1">
            <a:off x="7842056" y="2756800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03A6ED2-998A-49F2-AE0F-6C531227C4CB}"/>
              </a:ext>
            </a:extLst>
          </p:cNvPr>
          <p:cNvSpPr txBox="1">
            <a:spLocks/>
          </p:cNvSpPr>
          <p:nvPr/>
        </p:nvSpPr>
        <p:spPr>
          <a:xfrm>
            <a:off x="8854602" y="4087987"/>
            <a:ext cx="3316757" cy="55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Practise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1600" i="1" dirty="0">
                <a:hlinkClick r:id="rId6"/>
              </a:rPr>
              <a:t>https://wordwall.net/play/903/098/542</a:t>
            </a:r>
            <a:endParaRPr lang="hr-HR" sz="1600" i="1" dirty="0"/>
          </a:p>
          <a:p>
            <a:pPr marL="0" indent="0">
              <a:buNone/>
            </a:pPr>
            <a:r>
              <a:rPr lang="hr-HR" sz="1600" i="1" dirty="0">
                <a:hlinkClick r:id="rId7"/>
              </a:rPr>
              <a:t>https://create.kahoot.it/share/footsteps-2-unit-4-self-check/92358392-4eb0-46f2-adc3-17c820028d10?fbclid=IwAR12pYHTeH5ovr5pQ0eQq7sZW-EhcxQoV0JeZmuoKUsK6-XGaFumcDIm8Cc</a:t>
            </a:r>
            <a:endParaRPr lang="hr-HR" sz="1600" i="1" dirty="0"/>
          </a:p>
          <a:p>
            <a:pPr marL="0" indent="0">
              <a:buNone/>
            </a:pPr>
            <a:endParaRPr lang="hr-HR" sz="16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1967"/>
            <a:ext cx="5092833" cy="6811764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207421" y="9981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9" y="1152396"/>
            <a:ext cx="10057642" cy="54869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021297-2EC5-4993-8224-07F7C7692073}"/>
              </a:ext>
            </a:extLst>
          </p:cNvPr>
          <p:cNvSpPr txBox="1">
            <a:spLocks/>
          </p:cNvSpPr>
          <p:nvPr/>
        </p:nvSpPr>
        <p:spPr>
          <a:xfrm>
            <a:off x="3177702" y="3709676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 </a:t>
            </a:r>
            <a:r>
              <a:rPr lang="hr-HR" sz="2200" i="1" dirty="0" err="1">
                <a:solidFill>
                  <a:srgbClr val="FF0000"/>
                </a:solidFill>
              </a:rPr>
              <a:t>conductor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4701181-CD8C-40EB-A576-58F17B7D1FF1}"/>
              </a:ext>
            </a:extLst>
          </p:cNvPr>
          <p:cNvSpPr txBox="1">
            <a:spLocks/>
          </p:cNvSpPr>
          <p:nvPr/>
        </p:nvSpPr>
        <p:spPr>
          <a:xfrm>
            <a:off x="8194519" y="4196764"/>
            <a:ext cx="202998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 novelist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D4294B2D-F4C0-43E8-8D3B-45EBC59E2562}"/>
              </a:ext>
            </a:extLst>
          </p:cNvPr>
          <p:cNvSpPr txBox="1">
            <a:spLocks/>
          </p:cNvSpPr>
          <p:nvPr/>
        </p:nvSpPr>
        <p:spPr>
          <a:xfrm>
            <a:off x="9528795" y="468675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 </a:t>
            </a:r>
            <a:r>
              <a:rPr lang="hr-HR" sz="2200" i="1" dirty="0" err="1">
                <a:solidFill>
                  <a:srgbClr val="FF0000"/>
                </a:solidFill>
              </a:rPr>
              <a:t>dancer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596EBC7-9CD0-431A-9828-20E1A8FEC180}"/>
              </a:ext>
            </a:extLst>
          </p:cNvPr>
          <p:cNvSpPr txBox="1">
            <a:spLocks/>
          </p:cNvSpPr>
          <p:nvPr/>
        </p:nvSpPr>
        <p:spPr>
          <a:xfrm>
            <a:off x="3918794" y="5592870"/>
            <a:ext cx="217720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 DJ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885C5D8-F6F3-414C-B581-334037FE4CD1}"/>
              </a:ext>
            </a:extLst>
          </p:cNvPr>
          <p:cNvSpPr txBox="1">
            <a:spLocks/>
          </p:cNvSpPr>
          <p:nvPr/>
        </p:nvSpPr>
        <p:spPr>
          <a:xfrm>
            <a:off x="9339150" y="610790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 </a:t>
            </a:r>
            <a:r>
              <a:rPr lang="hr-HR" sz="2200" i="1" dirty="0" err="1">
                <a:solidFill>
                  <a:srgbClr val="FF0000"/>
                </a:solidFill>
              </a:rPr>
              <a:t>singer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1967"/>
            <a:ext cx="5092833" cy="681176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2" y="1680148"/>
            <a:ext cx="10884168" cy="47390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F3A991-4BA2-4243-81A4-B47403B06F2B}"/>
              </a:ext>
            </a:extLst>
          </p:cNvPr>
          <p:cNvSpPr txBox="1">
            <a:spLocks/>
          </p:cNvSpPr>
          <p:nvPr/>
        </p:nvSpPr>
        <p:spPr>
          <a:xfrm>
            <a:off x="9388502" y="4406952"/>
            <a:ext cx="135309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9374125" y="5703908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E65726-0611-4D84-9023-5173223407E9}"/>
              </a:ext>
            </a:extLst>
          </p:cNvPr>
          <p:cNvSpPr txBox="1">
            <a:spLocks/>
          </p:cNvSpPr>
          <p:nvPr/>
        </p:nvSpPr>
        <p:spPr>
          <a:xfrm>
            <a:off x="9374124" y="318582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B445D43-6266-4479-87CF-1AD11CEDC5AA}"/>
              </a:ext>
            </a:extLst>
          </p:cNvPr>
          <p:cNvSpPr txBox="1">
            <a:spLocks/>
          </p:cNvSpPr>
          <p:nvPr/>
        </p:nvSpPr>
        <p:spPr>
          <a:xfrm>
            <a:off x="9374124" y="3829518"/>
            <a:ext cx="166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C98E299-0672-4A4A-87AC-64FD519EF7BE}"/>
              </a:ext>
            </a:extLst>
          </p:cNvPr>
          <p:cNvSpPr txBox="1">
            <a:spLocks/>
          </p:cNvSpPr>
          <p:nvPr/>
        </p:nvSpPr>
        <p:spPr>
          <a:xfrm>
            <a:off x="9347755" y="2570478"/>
            <a:ext cx="241715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7EE8A862-D981-4CDC-81A4-0AD0BE2D8A42}"/>
              </a:ext>
            </a:extLst>
          </p:cNvPr>
          <p:cNvSpPr txBox="1">
            <a:spLocks/>
          </p:cNvSpPr>
          <p:nvPr/>
        </p:nvSpPr>
        <p:spPr>
          <a:xfrm>
            <a:off x="9343858" y="5064862"/>
            <a:ext cx="241715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 build="p"/>
      <p:bldP spid="20" grpId="0" build="p"/>
      <p:bldP spid="21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" y="11967"/>
            <a:ext cx="5092833" cy="681176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1680148"/>
            <a:ext cx="10686071" cy="47390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F3A991-4BA2-4243-81A4-B47403B06F2B}"/>
              </a:ext>
            </a:extLst>
          </p:cNvPr>
          <p:cNvSpPr txBox="1">
            <a:spLocks/>
          </p:cNvSpPr>
          <p:nvPr/>
        </p:nvSpPr>
        <p:spPr>
          <a:xfrm>
            <a:off x="3563899" y="3792148"/>
            <a:ext cx="135309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novel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4424158" y="430718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famous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E65726-0611-4D84-9023-5173223407E9}"/>
              </a:ext>
            </a:extLst>
          </p:cNvPr>
          <p:cNvSpPr txBox="1">
            <a:spLocks/>
          </p:cNvSpPr>
          <p:nvPr/>
        </p:nvSpPr>
        <p:spPr>
          <a:xfrm>
            <a:off x="3995238" y="4830130"/>
            <a:ext cx="16111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character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B445D43-6266-4479-87CF-1AD11CEDC5AA}"/>
              </a:ext>
            </a:extLst>
          </p:cNvPr>
          <p:cNvSpPr txBox="1">
            <a:spLocks/>
          </p:cNvSpPr>
          <p:nvPr/>
        </p:nvSpPr>
        <p:spPr>
          <a:xfrm>
            <a:off x="6969739" y="5322381"/>
            <a:ext cx="166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kind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C98E299-0672-4A4A-87AC-64FD519EF7BE}"/>
              </a:ext>
            </a:extLst>
          </p:cNvPr>
          <p:cNvSpPr txBox="1">
            <a:spLocks/>
          </p:cNvSpPr>
          <p:nvPr/>
        </p:nvSpPr>
        <p:spPr>
          <a:xfrm>
            <a:off x="4151371" y="5837420"/>
            <a:ext cx="241715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award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" y="11613"/>
            <a:ext cx="5102623" cy="68355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23" y="1866892"/>
            <a:ext cx="9160770" cy="44803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36289" y="532379"/>
            <a:ext cx="6431892" cy="289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/>
              <a:t>In </a:t>
            </a:r>
            <a:r>
              <a:rPr lang="hr-HR" sz="2100" b="1" dirty="0" err="1"/>
              <a:t>task</a:t>
            </a:r>
            <a:r>
              <a:rPr lang="hr-HR" sz="2100" b="1" dirty="0"/>
              <a:t> 1a, </a:t>
            </a:r>
            <a:r>
              <a:rPr lang="hr-HR" sz="2100" b="1" dirty="0" err="1"/>
              <a:t>page</a:t>
            </a:r>
            <a:r>
              <a:rPr lang="hr-HR" sz="2100" b="1" dirty="0"/>
              <a:t> 53, </a:t>
            </a:r>
            <a:r>
              <a:rPr lang="hr-HR" sz="2100" b="1" dirty="0" err="1"/>
              <a:t>you</a:t>
            </a:r>
            <a:r>
              <a:rPr lang="hr-HR" sz="2100" b="1" dirty="0"/>
              <a:t> </a:t>
            </a:r>
            <a:r>
              <a:rPr lang="hr-HR" sz="2100" b="1" dirty="0" err="1"/>
              <a:t>have</a:t>
            </a:r>
            <a:r>
              <a:rPr lang="hr-HR" sz="2100" b="1" dirty="0"/>
              <a:t> to </a:t>
            </a:r>
            <a:r>
              <a:rPr lang="hr-HR" sz="2100" b="1" dirty="0" err="1"/>
              <a:t>choose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correct</a:t>
            </a:r>
            <a:r>
              <a:rPr lang="hr-HR" sz="2100" b="1" dirty="0"/>
              <a:t> </a:t>
            </a:r>
            <a:r>
              <a:rPr lang="hr-HR" sz="2100" b="1" dirty="0" err="1"/>
              <a:t>option</a:t>
            </a:r>
            <a:r>
              <a:rPr lang="hr-HR" sz="2100" b="1" dirty="0"/>
              <a:t>.</a:t>
            </a:r>
            <a:br>
              <a:rPr lang="hr-HR" sz="2100" b="1" dirty="0"/>
            </a:br>
            <a:endParaRPr lang="hr-HR" sz="21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E80A48-5CDC-43E5-89A0-824D8D2B2993}"/>
              </a:ext>
            </a:extLst>
          </p:cNvPr>
          <p:cNvSpPr txBox="1">
            <a:spLocks/>
          </p:cNvSpPr>
          <p:nvPr/>
        </p:nvSpPr>
        <p:spPr>
          <a:xfrm>
            <a:off x="6601216" y="3239552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brought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3503786-9D4D-4836-AEBF-026193032C71}"/>
              </a:ext>
            </a:extLst>
          </p:cNvPr>
          <p:cNvSpPr txBox="1">
            <a:spLocks/>
          </p:cNvSpPr>
          <p:nvPr/>
        </p:nvSpPr>
        <p:spPr>
          <a:xfrm>
            <a:off x="6601216" y="3745853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6AA8E0F-AF87-4311-8133-745DE74A570C}"/>
              </a:ext>
            </a:extLst>
          </p:cNvPr>
          <p:cNvSpPr txBox="1">
            <a:spLocks/>
          </p:cNvSpPr>
          <p:nvPr/>
        </p:nvSpPr>
        <p:spPr>
          <a:xfrm>
            <a:off x="2417523" y="4181677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find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3BF5DB9-EE04-4E0A-A5A2-E3DBA81E3A53}"/>
              </a:ext>
            </a:extLst>
          </p:cNvPr>
          <p:cNvSpPr txBox="1">
            <a:spLocks/>
          </p:cNvSpPr>
          <p:nvPr/>
        </p:nvSpPr>
        <p:spPr>
          <a:xfrm>
            <a:off x="6601216" y="4696716"/>
            <a:ext cx="418369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knew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313C403-95EF-4ADE-9A40-8C9346C576EB}"/>
              </a:ext>
            </a:extLst>
          </p:cNvPr>
          <p:cNvSpPr txBox="1">
            <a:spLocks/>
          </p:cNvSpPr>
          <p:nvPr/>
        </p:nvSpPr>
        <p:spPr>
          <a:xfrm>
            <a:off x="2417524" y="5202878"/>
            <a:ext cx="41836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meet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EDB6B422-273C-4637-93F3-62C8EFC01737}"/>
              </a:ext>
            </a:extLst>
          </p:cNvPr>
          <p:cNvSpPr txBox="1">
            <a:spLocks/>
          </p:cNvSpPr>
          <p:nvPr/>
        </p:nvSpPr>
        <p:spPr>
          <a:xfrm>
            <a:off x="6503096" y="5718214"/>
            <a:ext cx="418369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saw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16343"/>
            <a:ext cx="5098815" cy="683048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1" y="1826749"/>
            <a:ext cx="11402646" cy="39595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2368604" y="2681882"/>
            <a:ext cx="242084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find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2078862" y="3511963"/>
            <a:ext cx="35704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                                 do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6C552FA-249A-4B1E-95DA-2DA3881EFCDC}"/>
              </a:ext>
            </a:extLst>
          </p:cNvPr>
          <p:cNvSpPr txBox="1">
            <a:spLocks/>
          </p:cNvSpPr>
          <p:nvPr/>
        </p:nvSpPr>
        <p:spPr>
          <a:xfrm>
            <a:off x="2723829" y="391407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4317690" y="388902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knew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D21FF70-1530-4175-B2DA-7B4F35D1C4B0}"/>
              </a:ext>
            </a:extLst>
          </p:cNvPr>
          <p:cNvSpPr txBox="1">
            <a:spLocks/>
          </p:cNvSpPr>
          <p:nvPr/>
        </p:nvSpPr>
        <p:spPr>
          <a:xfrm>
            <a:off x="2288529" y="4429118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met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7D17E6F-7730-44C2-90C4-74B2992E004D}"/>
              </a:ext>
            </a:extLst>
          </p:cNvPr>
          <p:cNvSpPr txBox="1">
            <a:spLocks/>
          </p:cNvSpPr>
          <p:nvPr/>
        </p:nvSpPr>
        <p:spPr>
          <a:xfrm>
            <a:off x="3509289" y="4869627"/>
            <a:ext cx="35704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                                 </a:t>
            </a:r>
            <a:r>
              <a:rPr lang="hr-HR" sz="2200" i="1" dirty="0" err="1">
                <a:solidFill>
                  <a:srgbClr val="FF0000"/>
                </a:solidFill>
              </a:rPr>
              <a:t>see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5" grpId="0" build="p"/>
      <p:bldP spid="10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" y="16343"/>
            <a:ext cx="5098815" cy="683048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" y="271504"/>
            <a:ext cx="7840883" cy="56311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1023697" y="1972630"/>
            <a:ext cx="691780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Vivian didn’t work as a photographer.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1023697" y="2858845"/>
            <a:ext cx="709363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What was the story about?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6C552FA-249A-4B1E-95DA-2DA3881EFCDC}"/>
              </a:ext>
            </a:extLst>
          </p:cNvPr>
          <p:cNvSpPr txBox="1">
            <a:spLocks/>
          </p:cNvSpPr>
          <p:nvPr/>
        </p:nvSpPr>
        <p:spPr>
          <a:xfrm>
            <a:off x="1023696" y="3702254"/>
            <a:ext cx="709363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I </a:t>
            </a: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do </a:t>
            </a:r>
            <a:r>
              <a:rPr lang="hr-HR" sz="2200" i="1" dirty="0" err="1">
                <a:solidFill>
                  <a:srgbClr val="FF0000"/>
                </a:solidFill>
              </a:rPr>
              <a:t>this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1023695" y="4561792"/>
            <a:ext cx="70936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you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like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it</a:t>
            </a:r>
            <a:r>
              <a:rPr lang="hr-HR" sz="22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D21FF70-1530-4175-B2DA-7B4F35D1C4B0}"/>
              </a:ext>
            </a:extLst>
          </p:cNvPr>
          <p:cNvSpPr txBox="1">
            <a:spLocks/>
          </p:cNvSpPr>
          <p:nvPr/>
        </p:nvSpPr>
        <p:spPr>
          <a:xfrm>
            <a:off x="1023695" y="5440958"/>
            <a:ext cx="709363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My sister didn’t find her keys.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5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-4196"/>
            <a:ext cx="5090614" cy="68217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" y="2303150"/>
            <a:ext cx="7906897" cy="42700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9061529" y="41806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9061530" y="487289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9061529" y="5579569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160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Avenir Next LT Pro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185</cp:revision>
  <dcterms:created xsi:type="dcterms:W3CDTF">2020-09-15T16:13:04Z</dcterms:created>
  <dcterms:modified xsi:type="dcterms:W3CDTF">2022-10-03T13:43:05Z</dcterms:modified>
</cp:coreProperties>
</file>